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dirty="0" err="1" smtClean="0">
                <a:solidFill>
                  <a:srgbClr val="3139A8"/>
                </a:solidFill>
                <a:latin typeface="Be Vietnam Ultra-Bold"/>
              </a:rPr>
              <a:t>TamilSelvam</a:t>
            </a:r>
            <a:r>
              <a:rPr lang="en-US" sz="5354" spc="-224" smtClean="0">
                <a:solidFill>
                  <a:srgbClr val="3139A8"/>
                </a:solidFill>
                <a:latin typeface="Be Vietnam Ultra-Bold"/>
              </a:rPr>
              <a:t> R</a:t>
            </a:r>
            <a:endParaRPr lang="en-US" sz="5354" spc="-224" dirty="0" smtClean="0">
              <a:solidFill>
                <a:srgbClr val="3139A8"/>
              </a:solidFill>
              <a:latin typeface="Be Vietnam Ultra-Bold"/>
            </a:endParaRPr>
          </a:p>
          <a:p>
            <a:pPr algn="ctr">
              <a:lnSpc>
                <a:spcPts val="5675"/>
              </a:lnSpc>
            </a:pPr>
            <a:r>
              <a:rPr lang="en-US" sz="5354" spc="-224" dirty="0" smtClean="0">
                <a:solidFill>
                  <a:srgbClr val="3139A8"/>
                </a:solidFill>
                <a:latin typeface="Be Vietnam Ultra-Bold"/>
              </a:rPr>
              <a:t>CSE</a:t>
            </a:r>
            <a:endParaRPr lang="en-US" sz="5354" spc="-224" dirty="0">
              <a:solidFill>
                <a:srgbClr val="3139A8"/>
              </a:solidFill>
              <a:latin typeface="Be Vietnam Ultra-Bold"/>
            </a:endParaRP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735</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CSE1</cp:lastModifiedBy>
  <cp:revision>6</cp:revision>
  <dcterms:created xsi:type="dcterms:W3CDTF">2006-08-16T00:00:00Z</dcterms:created>
  <dcterms:modified xsi:type="dcterms:W3CDTF">2024-04-18T05:34:50Z</dcterms:modified>
  <dc:identifier>DAGA911M4ZE</dc:identifier>
</cp:coreProperties>
</file>